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5" r:id="rId2"/>
    <p:sldId id="264" r:id="rId3"/>
    <p:sldId id="257" r:id="rId4"/>
    <p:sldId id="265" r:id="rId5"/>
    <p:sldId id="266" r:id="rId6"/>
    <p:sldId id="267" r:id="rId7"/>
    <p:sldId id="268" r:id="rId8"/>
    <p:sldId id="260" r:id="rId9"/>
    <p:sldId id="283" r:id="rId10"/>
    <p:sldId id="259" r:id="rId11"/>
    <p:sldId id="271" r:id="rId12"/>
    <p:sldId id="282" r:id="rId13"/>
    <p:sldId id="276" r:id="rId14"/>
    <p:sldId id="278" r:id="rId15"/>
    <p:sldId id="272" r:id="rId16"/>
    <p:sldId id="258" r:id="rId17"/>
    <p:sldId id="269" r:id="rId18"/>
    <p:sldId id="270" r:id="rId19"/>
    <p:sldId id="279" r:id="rId20"/>
    <p:sldId id="273" r:id="rId21"/>
    <p:sldId id="291" r:id="rId22"/>
    <p:sldId id="289" r:id="rId23"/>
    <p:sldId id="274" r:id="rId24"/>
    <p:sldId id="275" r:id="rId25"/>
    <p:sldId id="290" r:id="rId26"/>
    <p:sldId id="280" r:id="rId27"/>
    <p:sldId id="287" r:id="rId28"/>
    <p:sldId id="288" r:id="rId29"/>
    <p:sldId id="28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Get Your Business the </a:t>
            </a:r>
            <a:r>
              <a:rPr lang="en-US" smtClean="0"/>
              <a:t>Attention it </a:t>
            </a:r>
            <a:r>
              <a:rPr lang="en-US" dirty="0" smtClean="0"/>
              <a:t>Deserves</a:t>
            </a:r>
            <a:br>
              <a:rPr lang="en-US" dirty="0" smtClean="0"/>
            </a:b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496" y="4024900"/>
            <a:ext cx="5142879" cy="157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Newsletters 101</a:t>
            </a:r>
            <a:br>
              <a:rPr lang="en-US" dirty="0" smtClean="0"/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</a:rPr>
              <a:t>(</a:t>
            </a:r>
            <a:r>
              <a:rPr lang="en-US" sz="6000" dirty="0" err="1">
                <a:solidFill>
                  <a:srgbClr val="00B0F0"/>
                </a:solidFill>
              </a:rPr>
              <a:t>zzzzz</a:t>
            </a:r>
            <a:r>
              <a:rPr lang="en-US" sz="6000" dirty="0">
                <a:solidFill>
                  <a:srgbClr val="00B0F0"/>
                </a:solidFill>
              </a:rPr>
              <a:t>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609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Get Your Clients to Open Your Newsletters 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67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(!!!!!)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11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Read 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</a:rPr>
              <a:t>The Collaborative Divorce Process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What Does Divorce Have to Do With The Creature From the Black Lagoon?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</a:rPr>
              <a:t>Managing Symptoms of Menopause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5 Ways to Tame Those Pesky Hot Flashes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</a:rPr>
              <a:t>Financial Update for the Month of November 2013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Wondering if your Home’s Value is Back Up?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F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</a:rPr>
              <a:t>An New Alternative To Botox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New Natural Wrinkle Fighting Serum Gives Botox the Boot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B0F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B0F0"/>
                </a:solidFill>
              </a:rPr>
              <a:t>Thinking about a Job Change?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00"/>
                </a:solidFill>
              </a:rPr>
              <a:t>7 Secrets to Ending Corporate Slavery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From </a:t>
            </a:r>
            <a:r>
              <a:rPr lang="en-US" sz="7200" dirty="0" smtClean="0">
                <a:solidFill>
                  <a:srgbClr val="00B0F0"/>
                </a:solidFill>
              </a:rPr>
              <a:t>zzzz</a:t>
            </a:r>
            <a:r>
              <a:rPr lang="en-US" sz="7200" dirty="0" smtClean="0"/>
              <a:t> to…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28" y="2004528"/>
            <a:ext cx="5805796" cy="4164452"/>
          </a:xfrm>
        </p:spPr>
      </p:pic>
    </p:spTree>
    <p:extLst>
      <p:ext uri="{BB962C8B-B14F-4D97-AF65-F5344CB8AC3E}">
        <p14:creationId xmlns:p14="http://schemas.microsoft.com/office/powerpoint/2010/main" val="25427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!!!!!</a:t>
            </a:r>
            <a:r>
              <a:rPr lang="en-US" dirty="0" smtClean="0"/>
              <a:t>...Make Them  Want to Read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558" y="1845734"/>
            <a:ext cx="4729122" cy="402336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Take Your Breath Away Views</a:t>
            </a:r>
          </a:p>
          <a:p>
            <a:pPr algn="ctr"/>
            <a:r>
              <a:rPr lang="en-US" dirty="0" smtClean="0"/>
              <a:t>Cash is Not King</a:t>
            </a:r>
          </a:p>
          <a:p>
            <a:pPr algn="ctr"/>
            <a:r>
              <a:rPr lang="en-US" dirty="0" smtClean="0"/>
              <a:t>Pulled Out of a Hat</a:t>
            </a:r>
          </a:p>
          <a:p>
            <a:pPr algn="ctr"/>
            <a:r>
              <a:rPr lang="en-US" dirty="0" smtClean="0"/>
              <a:t>Has Your Home Value Gone Up?</a:t>
            </a:r>
          </a:p>
          <a:p>
            <a:pPr marL="0" indent="0" algn="ctr">
              <a:buNone/>
            </a:pPr>
            <a:r>
              <a:rPr lang="en-US" dirty="0"/>
              <a:t>It’s a Great Time to Make Your </a:t>
            </a:r>
            <a:r>
              <a:rPr lang="en-US" dirty="0" smtClean="0"/>
              <a:t>Move:     Prices are Up and Interest Rates are Low: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3" t="-746" b="20615"/>
          <a:stretch/>
        </p:blipFill>
        <p:spPr>
          <a:xfrm>
            <a:off x="1287886" y="1845734"/>
            <a:ext cx="3438659" cy="429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Attention Spans Have Hit an All Time Low</a:t>
            </a:r>
            <a:br>
              <a:rPr lang="en-US" dirty="0" smtClean="0"/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B0F0"/>
                </a:solidFill>
              </a:rPr>
              <a:t>(</a:t>
            </a:r>
            <a:r>
              <a:rPr lang="en-US" sz="6000" dirty="0" err="1">
                <a:solidFill>
                  <a:srgbClr val="00B0F0"/>
                </a:solidFill>
              </a:rPr>
              <a:t>zzzzz</a:t>
            </a:r>
            <a:r>
              <a:rPr lang="en-US" sz="6000" dirty="0">
                <a:solidFill>
                  <a:srgbClr val="00B0F0"/>
                </a:solidFill>
              </a:rPr>
              <a:t>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060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87400"/>
            <a:ext cx="10058400" cy="3537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300" dirty="0" smtClean="0"/>
              <a:t/>
            </a:r>
            <a:br>
              <a:rPr lang="en-US" sz="7300" dirty="0" smtClean="0"/>
            </a:br>
            <a:r>
              <a:rPr lang="en-US" sz="7300" dirty="0" smtClean="0"/>
              <a:t>How to Engage </a:t>
            </a:r>
            <a:r>
              <a:rPr lang="en-US" sz="7300" smtClean="0"/>
              <a:t>Today’s Faster-than-a-Cheetah </a:t>
            </a:r>
            <a:r>
              <a:rPr lang="en-US" sz="7300" dirty="0" smtClean="0"/>
              <a:t>Readers 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sz="67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(!!!!!)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0848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Engage Today’s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Faster-than-a-cheetah-run Readers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9576" y="2150772"/>
            <a:ext cx="6326103" cy="3718321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smtClean="0"/>
              <a:t>Twitter</a:t>
            </a:r>
            <a:r>
              <a:rPr lang="en-US" sz="2800" dirty="0" smtClean="0"/>
              <a:t>-</a:t>
            </a:r>
            <a:r>
              <a:rPr lang="en-US" sz="2800" dirty="0" err="1" smtClean="0"/>
              <a:t>ers</a:t>
            </a:r>
            <a:r>
              <a:rPr lang="en-US" sz="2800" dirty="0" smtClean="0"/>
              <a:t> are tweeting.</a:t>
            </a:r>
          </a:p>
          <a:p>
            <a:pPr marL="0" indent="0" algn="ctr">
              <a:buNone/>
            </a:pPr>
            <a:r>
              <a:rPr lang="en-US" sz="2800" b="1" dirty="0" smtClean="0"/>
              <a:t>Facebook</a:t>
            </a:r>
            <a:r>
              <a:rPr lang="en-US" sz="2800" dirty="0" smtClean="0"/>
              <a:t>-</a:t>
            </a:r>
            <a:r>
              <a:rPr lang="en-US" sz="2800" dirty="0" err="1" smtClean="0"/>
              <a:t>ers</a:t>
            </a:r>
            <a:r>
              <a:rPr lang="en-US" sz="2800" dirty="0" smtClean="0"/>
              <a:t> are posting.</a:t>
            </a:r>
          </a:p>
          <a:p>
            <a:pPr marL="0" indent="0" algn="ctr">
              <a:buNone/>
            </a:pPr>
            <a:r>
              <a:rPr lang="en-US" sz="2800" b="1" dirty="0" err="1" smtClean="0"/>
              <a:t>Pinterest</a:t>
            </a:r>
            <a:r>
              <a:rPr lang="en-US" sz="2800" dirty="0" err="1" smtClean="0"/>
              <a:t>-ers</a:t>
            </a:r>
            <a:r>
              <a:rPr lang="en-US" sz="2800" dirty="0" smtClean="0"/>
              <a:t> are pinning.</a:t>
            </a:r>
          </a:p>
          <a:p>
            <a:pPr marL="0" indent="0" algn="ctr">
              <a:buNone/>
            </a:pPr>
            <a:r>
              <a:rPr lang="en-US" sz="2800" b="1" smtClean="0"/>
              <a:t>Instagram</a:t>
            </a:r>
            <a:r>
              <a:rPr lang="en-US" sz="2800" smtClean="0"/>
              <a:t>-ers</a:t>
            </a:r>
            <a:r>
              <a:rPr lang="en-US" sz="2800" dirty="0" smtClean="0"/>
              <a:t> are picture-taking.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So how do you compete in this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age of bite-sized information?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91" y="2481051"/>
            <a:ext cx="28575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Make Your Content Skimmable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* </a:t>
            </a:r>
            <a:r>
              <a:rPr lang="en-US" sz="2400" b="1" dirty="0" smtClean="0"/>
              <a:t>Keep it concise</a:t>
            </a:r>
            <a:r>
              <a:rPr lang="en-US" sz="2400" dirty="0" smtClean="0"/>
              <a:t>: 1-5 lines per paragraph</a:t>
            </a:r>
          </a:p>
          <a:p>
            <a:r>
              <a:rPr lang="en-US" sz="2400" dirty="0" smtClean="0"/>
              <a:t>* For longer copy - </a:t>
            </a:r>
            <a:r>
              <a:rPr lang="en-US" sz="2400" b="1" dirty="0" smtClean="0"/>
              <a:t>Chunk it out </a:t>
            </a:r>
            <a:r>
              <a:rPr lang="en-US" sz="2400" dirty="0" smtClean="0"/>
              <a:t>with subheadings</a:t>
            </a:r>
          </a:p>
          <a:p>
            <a:r>
              <a:rPr lang="en-US" sz="2400" dirty="0" smtClean="0"/>
              <a:t>* </a:t>
            </a:r>
            <a:r>
              <a:rPr lang="en-US" sz="2400" b="1" dirty="0" smtClean="0"/>
              <a:t>Leave plenty of white space </a:t>
            </a:r>
            <a:r>
              <a:rPr lang="en-US" sz="2400" dirty="0" smtClean="0"/>
              <a:t>between paragraphs</a:t>
            </a:r>
          </a:p>
          <a:p>
            <a:r>
              <a:rPr lang="en-US" sz="2400" dirty="0" smtClean="0"/>
              <a:t>* </a:t>
            </a:r>
            <a:r>
              <a:rPr lang="en-US" sz="2400" b="1" dirty="0" smtClean="0"/>
              <a:t>Highlight</a:t>
            </a:r>
            <a:r>
              <a:rPr lang="en-US" sz="2400" dirty="0" smtClean="0"/>
              <a:t> key phrases – don’t overdo!</a:t>
            </a:r>
          </a:p>
          <a:p>
            <a:r>
              <a:rPr lang="en-US" sz="2400" dirty="0" smtClean="0"/>
              <a:t>* </a:t>
            </a:r>
            <a:r>
              <a:rPr lang="en-US" sz="2400" b="1" dirty="0" smtClean="0"/>
              <a:t>Mix it up </a:t>
            </a:r>
            <a:r>
              <a:rPr lang="en-US" sz="2400" dirty="0" smtClean="0"/>
              <a:t>with bulleted, numbered lists, quotes, etc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855" y="558376"/>
            <a:ext cx="6882906" cy="531860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64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 Valuable Tips for </a:t>
            </a:r>
            <a:br>
              <a:rPr lang="en-US" dirty="0" smtClean="0"/>
            </a:br>
            <a:r>
              <a:rPr lang="en-US" dirty="0" smtClean="0"/>
              <a:t>Marketing Success</a:t>
            </a:r>
            <a:br>
              <a:rPr lang="en-US" dirty="0" smtClean="0"/>
            </a:b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06" y="4018289"/>
            <a:ext cx="5072541" cy="15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1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Promote Your Value to the Client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5400" dirty="0" smtClean="0"/>
              <a:t>Your customers want to know…</a:t>
            </a:r>
          </a:p>
          <a:p>
            <a:pPr algn="ctr"/>
            <a:r>
              <a:rPr lang="en-US" sz="5400" dirty="0" smtClean="0">
                <a:solidFill>
                  <a:schemeClr val="accent1"/>
                </a:solidFill>
              </a:rPr>
              <a:t>What’s In It For Me?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are the benefits to your customer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US" sz="5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Aka “Value Proposition”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117184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It Simple…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What are the benefits of your product to your customer? Your “Values” will fulfill their needs or desires.</a:t>
            </a:r>
          </a:p>
          <a:p>
            <a:pPr algn="ctr"/>
            <a:endParaRPr lang="en-US" sz="5400" dirty="0">
              <a:solidFill>
                <a:schemeClr val="accent1"/>
              </a:solidFill>
            </a:endParaRPr>
          </a:p>
          <a:p>
            <a:pPr algn="ctr"/>
            <a:endParaRPr lang="en-US" sz="5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1400"/>
          <a:stretch/>
        </p:blipFill>
        <p:spPr>
          <a:xfrm>
            <a:off x="4069723" y="1845734"/>
            <a:ext cx="3834041" cy="24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06" y="422031"/>
            <a:ext cx="7543962" cy="565797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16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57" y="871479"/>
            <a:ext cx="5567154" cy="427629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6007" y="223395"/>
            <a:ext cx="4276296" cy="55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9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476" y="1043187"/>
            <a:ext cx="5578338" cy="428488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3018" y="393801"/>
            <a:ext cx="4284887" cy="558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7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" t="13355" r="48096" b="5293"/>
          <a:stretch/>
        </p:blipFill>
        <p:spPr>
          <a:xfrm>
            <a:off x="2678805" y="54547"/>
            <a:ext cx="6993229" cy="617882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165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9307" r="26632" b="5290"/>
          <a:stretch/>
        </p:blipFill>
        <p:spPr>
          <a:xfrm>
            <a:off x="3388331" y="407552"/>
            <a:ext cx="5476297" cy="55956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2533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1" t="10492" r="23186" b="5645"/>
          <a:stretch/>
        </p:blipFill>
        <p:spPr>
          <a:xfrm>
            <a:off x="2897943" y="253785"/>
            <a:ext cx="6654020" cy="575311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8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Don’t Forget the Personal Touch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362" y="1845734"/>
            <a:ext cx="5261317" cy="40233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algn="ctr"/>
            <a:r>
              <a:rPr lang="en-US" sz="2800" dirty="0" smtClean="0"/>
              <a:t>Send a handwritten note.</a:t>
            </a:r>
          </a:p>
          <a:p>
            <a:pPr algn="ctr"/>
            <a:r>
              <a:rPr lang="en-US" sz="2800" dirty="0" smtClean="0"/>
              <a:t>Make a phone call.</a:t>
            </a:r>
          </a:p>
          <a:p>
            <a:pPr algn="ctr"/>
            <a:r>
              <a:rPr lang="en-US" sz="2800" dirty="0" smtClean="0"/>
              <a:t>Follow-up.</a:t>
            </a:r>
          </a:p>
          <a:p>
            <a:pPr marL="0" indent="0">
              <a:buNone/>
            </a:pPr>
            <a:endParaRPr lang="en-US" sz="2800" dirty="0"/>
          </a:p>
          <a:p>
            <a:pPr algn="ctr"/>
            <a:r>
              <a:rPr lang="en-US" sz="2800" dirty="0" smtClean="0">
                <a:solidFill>
                  <a:schemeClr val="accent1"/>
                </a:solidFill>
              </a:rPr>
              <a:t>Satisfied Customers and Word-of-Mouth Advertising are Invaluable to Your Business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1845734"/>
            <a:ext cx="2544420" cy="1835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45" y="4037428"/>
            <a:ext cx="2255623" cy="21800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73" y="2093386"/>
            <a:ext cx="2483501" cy="23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Bonus Tip:  Need Help?  Call Me.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Have you been meaning start a newsletter or just write that next one?  </a:t>
            </a:r>
          </a:p>
          <a:p>
            <a:pPr marL="0" indent="0" algn="ctr">
              <a:buNone/>
            </a:pPr>
            <a:r>
              <a:rPr lang="en-US" dirty="0" smtClean="0"/>
              <a:t>Did you write your last blog last year?</a:t>
            </a:r>
          </a:p>
          <a:p>
            <a:pPr marL="0" indent="0" algn="ctr">
              <a:buNone/>
            </a:pPr>
            <a:r>
              <a:rPr lang="en-US" dirty="0" smtClean="0"/>
              <a:t>Thinking about creating a website or starting a </a:t>
            </a:r>
            <a:r>
              <a:rPr lang="en-US" dirty="0" err="1" smtClean="0"/>
              <a:t>FaceBook</a:t>
            </a:r>
            <a:r>
              <a:rPr lang="en-US" dirty="0" smtClean="0"/>
              <a:t> page for your business?</a:t>
            </a:r>
          </a:p>
          <a:p>
            <a:pPr marL="0" indent="0" algn="ctr">
              <a:buNone/>
            </a:pPr>
            <a:r>
              <a:rPr lang="en-US" dirty="0" smtClean="0"/>
              <a:t>Wondering what a logo will cost?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47" y="4182378"/>
            <a:ext cx="5512144" cy="16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Marketing Vehicles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5" y="3623360"/>
            <a:ext cx="1905000" cy="2247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305" y="2178085"/>
            <a:ext cx="280035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60" y="4747310"/>
            <a:ext cx="2857500" cy="106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50" y="945039"/>
            <a:ext cx="2943225" cy="2354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09762"/>
            <a:ext cx="3152775" cy="258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93" y="4440764"/>
            <a:ext cx="2764007" cy="167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1. Your Logo is Your Business Signature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Get One!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80" y="4468970"/>
            <a:ext cx="1687169" cy="11462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84" y="2243848"/>
            <a:ext cx="1968321" cy="123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30" y="4118617"/>
            <a:ext cx="2789215" cy="1637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00" y="2241475"/>
            <a:ext cx="1929041" cy="116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9" y="2210490"/>
            <a:ext cx="5529195" cy="1296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9" y="4328394"/>
            <a:ext cx="4205216" cy="12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zzzzzzz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Julie McKinney							      IACP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Mortgage Consultant		               Sustainable	         International Academy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Mortgage Professionals		              Danville Area	    of Collaborative Professionals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Honesty. Integrity. Expertise.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WordPower</a:t>
            </a:r>
            <a:r>
              <a:rPr lang="en-US" dirty="0" smtClean="0"/>
              <a:t> Marketing			Vera Wang	                   Images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Ideas. Words. Results.					From the Joan Murray Collection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 Add Value and Credibility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780" y="4468970"/>
            <a:ext cx="1687169" cy="11462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484" y="2243848"/>
            <a:ext cx="1968321" cy="1230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30" y="4118617"/>
            <a:ext cx="2789215" cy="1637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000" y="2241475"/>
            <a:ext cx="1929041" cy="1165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9" y="2210490"/>
            <a:ext cx="5529195" cy="1296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9" y="4328394"/>
            <a:ext cx="4205216" cy="12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 Attention Getting Headlines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89" y="1799582"/>
            <a:ext cx="4987500" cy="4505375"/>
          </a:xfrm>
        </p:spPr>
      </p:pic>
    </p:spTree>
    <p:extLst>
      <p:ext uri="{BB962C8B-B14F-4D97-AF65-F5344CB8AC3E}">
        <p14:creationId xmlns:p14="http://schemas.microsoft.com/office/powerpoint/2010/main" val="242754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Goal          Get Target Audiences Attention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* Open your newsletter/email</a:t>
            </a:r>
          </a:p>
          <a:p>
            <a:pPr algn="ctr"/>
            <a:r>
              <a:rPr lang="en-US" sz="4000" dirty="0" smtClean="0"/>
              <a:t>* Click on a link     * Like You on </a:t>
            </a:r>
            <a:r>
              <a:rPr lang="en-US" sz="4000" dirty="0" err="1" smtClean="0"/>
              <a:t>FaceBook</a:t>
            </a:r>
            <a:endParaRPr lang="en-US" sz="4000" dirty="0" smtClean="0"/>
          </a:p>
          <a:p>
            <a:pPr algn="ctr"/>
            <a:r>
              <a:rPr lang="en-US" sz="4000" dirty="0"/>
              <a:t>* Contact </a:t>
            </a:r>
            <a:r>
              <a:rPr lang="en-US" sz="4000" dirty="0" smtClean="0"/>
              <a:t>You  * Make a purchase</a:t>
            </a:r>
            <a:endParaRPr lang="en-US" sz="4000" dirty="0"/>
          </a:p>
        </p:txBody>
      </p:sp>
      <p:sp>
        <p:nvSpPr>
          <p:cNvPr id="6" name="Right Arrow 5"/>
          <p:cNvSpPr/>
          <p:nvPr/>
        </p:nvSpPr>
        <p:spPr>
          <a:xfrm>
            <a:off x="2524262" y="1239744"/>
            <a:ext cx="811368" cy="2656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Their Curiosity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8496" y="1845734"/>
            <a:ext cx="9507183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 </a:t>
            </a:r>
            <a:r>
              <a:rPr lang="en-US" b="1" dirty="0" smtClean="0"/>
              <a:t>Ask </a:t>
            </a:r>
            <a:r>
              <a:rPr lang="en-US" b="1" dirty="0"/>
              <a:t>a </a:t>
            </a:r>
            <a:r>
              <a:rPr lang="en-US" b="1" dirty="0" smtClean="0"/>
              <a:t>question:  </a:t>
            </a:r>
            <a:r>
              <a:rPr lang="en-US" dirty="0" smtClean="0"/>
              <a:t>Want to Write Better Headlines?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State </a:t>
            </a:r>
            <a:r>
              <a:rPr lang="en-US" b="1" dirty="0"/>
              <a:t>a </a:t>
            </a:r>
            <a:r>
              <a:rPr lang="en-US" b="1" dirty="0" smtClean="0"/>
              <a:t>command:  </a:t>
            </a:r>
            <a:r>
              <a:rPr lang="en-US" dirty="0" smtClean="0"/>
              <a:t>Write </a:t>
            </a:r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/>
              <a:t>H</a:t>
            </a:r>
            <a:r>
              <a:rPr lang="en-US" dirty="0" smtClean="0"/>
              <a:t>eadlines </a:t>
            </a: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/>
              <a:t>W</a:t>
            </a:r>
            <a:r>
              <a:rPr lang="en-US" dirty="0" smtClean="0"/>
              <a:t>ant </a:t>
            </a:r>
            <a:r>
              <a:rPr lang="en-US" dirty="0"/>
              <a:t>M</a:t>
            </a:r>
            <a:r>
              <a:rPr lang="en-US" dirty="0" smtClean="0"/>
              <a:t>ore </a:t>
            </a:r>
            <a:r>
              <a:rPr lang="en-US" dirty="0"/>
              <a:t>C</a:t>
            </a:r>
            <a:r>
              <a:rPr lang="en-US" dirty="0" smtClean="0"/>
              <a:t>ustomers</a:t>
            </a:r>
            <a:r>
              <a:rPr lang="en-US" dirty="0"/>
              <a:t>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Offer a solution:  </a:t>
            </a:r>
            <a:r>
              <a:rPr lang="en-US" dirty="0" smtClean="0"/>
              <a:t>A </a:t>
            </a:r>
            <a:r>
              <a:rPr lang="en-US" dirty="0"/>
              <a:t>B</a:t>
            </a:r>
            <a:r>
              <a:rPr lang="en-US" dirty="0" smtClean="0"/>
              <a:t>etter </a:t>
            </a:r>
            <a:r>
              <a:rPr lang="en-US" dirty="0"/>
              <a:t>H</a:t>
            </a:r>
            <a:r>
              <a:rPr lang="en-US" dirty="0" smtClean="0"/>
              <a:t>eadline </a:t>
            </a:r>
            <a:r>
              <a:rPr lang="en-US" dirty="0"/>
              <a:t>C</a:t>
            </a:r>
            <a:r>
              <a:rPr lang="en-US" dirty="0" smtClean="0"/>
              <a:t>ould </a:t>
            </a:r>
            <a:r>
              <a:rPr lang="en-US" dirty="0"/>
              <a:t>B</a:t>
            </a:r>
            <a:r>
              <a:rPr lang="en-US" dirty="0" smtClean="0"/>
              <a:t>e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K</a:t>
            </a:r>
            <a:r>
              <a:rPr lang="en-US" dirty="0" smtClean="0"/>
              <a:t>ey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N</a:t>
            </a:r>
            <a:r>
              <a:rPr lang="en-US" dirty="0" smtClean="0"/>
              <a:t>ew Business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Make a list: </a:t>
            </a:r>
            <a:r>
              <a:rPr lang="en-US" dirty="0"/>
              <a:t> </a:t>
            </a:r>
            <a:r>
              <a:rPr lang="en-US" dirty="0" smtClean="0"/>
              <a:t>10 </a:t>
            </a:r>
            <a:r>
              <a:rPr lang="en-US" dirty="0"/>
              <a:t>W</a:t>
            </a:r>
            <a:r>
              <a:rPr lang="en-US" dirty="0" smtClean="0"/>
              <a:t>ays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W</a:t>
            </a:r>
            <a:r>
              <a:rPr lang="en-US" dirty="0" smtClean="0"/>
              <a:t>rite </a:t>
            </a:r>
            <a:r>
              <a:rPr lang="en-US" dirty="0"/>
              <a:t>B</a:t>
            </a:r>
            <a:r>
              <a:rPr lang="en-US" dirty="0" smtClean="0"/>
              <a:t>etter Headlines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</a:t>
            </a:r>
            <a:r>
              <a:rPr lang="en-US" b="1" smtClean="0"/>
              <a:t>Announce </a:t>
            </a:r>
            <a:r>
              <a:rPr lang="en-US" b="1"/>
              <a:t>s</a:t>
            </a:r>
            <a:r>
              <a:rPr lang="en-US" b="1" smtClean="0"/>
              <a:t>omething </a:t>
            </a:r>
            <a:r>
              <a:rPr lang="en-US" b="1" dirty="0"/>
              <a:t>n</a:t>
            </a:r>
            <a:r>
              <a:rPr lang="en-US" b="1" smtClean="0"/>
              <a:t>ew</a:t>
            </a:r>
            <a:r>
              <a:rPr lang="en-US" b="1" dirty="0" smtClean="0"/>
              <a:t>:  </a:t>
            </a:r>
            <a:r>
              <a:rPr lang="en-US" dirty="0" smtClean="0"/>
              <a:t>Announcing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H</a:t>
            </a:r>
            <a:r>
              <a:rPr lang="en-US" dirty="0" smtClean="0"/>
              <a:t>eadline Insights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smtClean="0"/>
              <a:t> Start </a:t>
            </a:r>
            <a:r>
              <a:rPr lang="en-US" b="1" dirty="0"/>
              <a:t>your headline with “How to…”</a:t>
            </a:r>
            <a:r>
              <a:rPr lang="en-US" dirty="0"/>
              <a:t> (How to write better headlines.)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2376</TotalTime>
  <Words>522</Words>
  <Application>Microsoft Office PowerPoint</Application>
  <PresentationFormat>Widescreen</PresentationFormat>
  <Paragraphs>111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Calibri Light</vt:lpstr>
      <vt:lpstr>Wingdings</vt:lpstr>
      <vt:lpstr>Retrospect</vt:lpstr>
      <vt:lpstr>How to Get Your Business the Attention it Deserves </vt:lpstr>
      <vt:lpstr>5 Valuable Tips for  Marketing Success </vt:lpstr>
      <vt:lpstr> Marketing Vehicles</vt:lpstr>
      <vt:lpstr>1. Your Logo is Your Business Signature Get One!</vt:lpstr>
      <vt:lpstr>zzzzzzz…</vt:lpstr>
      <vt:lpstr>Logos Add Value and Credibility</vt:lpstr>
      <vt:lpstr>2. Attention Getting Headlines</vt:lpstr>
      <vt:lpstr>Goal          Get Target Audiences Attention</vt:lpstr>
      <vt:lpstr>Spark Their Curiosity</vt:lpstr>
      <vt:lpstr>Newsletters 101 </vt:lpstr>
      <vt:lpstr>How to Get Your Clients to Open Your Newsletters  </vt:lpstr>
      <vt:lpstr>Read On!</vt:lpstr>
      <vt:lpstr>From zzzz to…</vt:lpstr>
      <vt:lpstr>!!!!!...Make Them  Want to Read On</vt:lpstr>
      <vt:lpstr>Attention Spans Have Hit an All Time Low </vt:lpstr>
      <vt:lpstr> How to Engage Today’s Faster-than-a-Cheetah Readers  </vt:lpstr>
      <vt:lpstr>How to Engage Today’s  Faster-than-a-cheetah-run Readers</vt:lpstr>
      <vt:lpstr>3. Make Your Content Skimmable</vt:lpstr>
      <vt:lpstr>PowerPoint Presentation</vt:lpstr>
      <vt:lpstr>4. Promote Your Value to the Client</vt:lpstr>
      <vt:lpstr>Aka “Value Proposition”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Don’t Forget the Personal Touch</vt:lpstr>
      <vt:lpstr>6. Bonus Tip:  Need Help?  Call Me.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Newsletters101 </dc:title>
  <dc:creator>Liz Reynolds</dc:creator>
  <cp:lastModifiedBy>Liz Reynolds</cp:lastModifiedBy>
  <cp:revision>65</cp:revision>
  <dcterms:created xsi:type="dcterms:W3CDTF">2014-10-06T01:31:10Z</dcterms:created>
  <dcterms:modified xsi:type="dcterms:W3CDTF">2017-03-03T18:51:58Z</dcterms:modified>
</cp:coreProperties>
</file>